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5005" autoAdjust="0"/>
    <p:restoredTop sz="94660"/>
  </p:normalViewPr>
  <p:slideViewPr>
    <p:cSldViewPr snapToGrid="0">
      <p:cViewPr varScale="1">
        <p:scale>
          <a:sx n="78" d="100"/>
          <a:sy n="78" d="100"/>
        </p:scale>
        <p:origin x="317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3AD06269-C10B-A776-3089-5DB4CFD6D3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כותרת משנה 2">
            <a:extLst>
              <a:ext uri="{FF2B5EF4-FFF2-40B4-BE49-F238E27FC236}">
                <a16:creationId xmlns:a16="http://schemas.microsoft.com/office/drawing/2014/main" id="{25E13338-DBE5-F369-3D7C-AA9116F974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DE10B25-F120-F48A-63EB-A048B93B4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C166-5B54-4728-94F9-9818D644B57C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1655AB95-5801-59FF-08D1-862C564EA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BBB38E74-6ED0-9A23-04E3-85999C78BF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A831-B1D8-4816-BF9B-F74AE9F10E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711375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187170D1-72FD-1B64-8832-6CE9E289A8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CB10C9FB-26D7-9681-D527-0EA5BA902E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366568A-F4D1-D4C3-696B-4998645768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C166-5B54-4728-94F9-9818D644B57C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FF1F6AB-C5F5-6E50-4DC3-68A0AA0FA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20081D7A-96B0-2D94-5595-3DCFA75998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A831-B1D8-4816-BF9B-F74AE9F10E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4170529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>
            <a:extLst>
              <a:ext uri="{FF2B5EF4-FFF2-40B4-BE49-F238E27FC236}">
                <a16:creationId xmlns:a16="http://schemas.microsoft.com/office/drawing/2014/main" id="{7A0948F6-A6F8-9A26-B386-3F78FF0CE9A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טקסט אנכי 2">
            <a:extLst>
              <a:ext uri="{FF2B5EF4-FFF2-40B4-BE49-F238E27FC236}">
                <a16:creationId xmlns:a16="http://schemas.microsoft.com/office/drawing/2014/main" id="{FF8A4445-06FC-0262-0BEB-3F73D318C2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370E2C49-9912-9738-BD4B-4ABB0AD583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C166-5B54-4728-94F9-9818D644B57C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08939FA9-FA31-029F-9471-DC19BDAB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606B6CC2-4B9B-293D-C07F-1F5AF7226C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A831-B1D8-4816-BF9B-F74AE9F10E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52896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CB3B4C9-5459-3F1B-DB84-AAC107FF1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72CDAB2C-E329-8CBA-0F46-47E880DEA4E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72F32536-AD3A-7FF4-06EC-E214FC9D4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C166-5B54-4728-94F9-9818D644B57C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75613CBE-54E8-5E36-3DAB-2822F86CB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0FFDFE85-9F74-896C-5AFA-616F2215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A831-B1D8-4816-BF9B-F74AE9F10E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641401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6363796-33A6-CF83-FA05-002C53BAD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973FF4C7-B3AF-BD99-086D-016907763B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A7E79E1E-C782-C083-BB71-45205B0438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C166-5B54-4728-94F9-9818D644B57C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CCBC0A52-0EDE-8DD3-9EE8-43C86534B6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19733ED4-2817-A487-2E2A-A968792E7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A831-B1D8-4816-BF9B-F74AE9F10E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95323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CACCC9BA-ADA3-635E-0B25-72C4C1708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538F14A-1C7D-D6FB-226A-11A4565588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8B625783-F6D3-E328-B34A-A08857C5D8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35926EB-79F1-EDEC-C949-4029D259F0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C166-5B54-4728-94F9-9818D644B57C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BDCEDFBA-999A-031E-8D31-E5CCA340E6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FCECE5F6-8B76-EB3B-51CB-BC47AB1F35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A831-B1D8-4816-BF9B-F74AE9F10E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12398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AF39A51-C082-7E93-41F5-997BA7C3D2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5F6CBD68-2A55-867A-8242-9C31C356C2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מציין מיקום תוכן 3">
            <a:extLst>
              <a:ext uri="{FF2B5EF4-FFF2-40B4-BE49-F238E27FC236}">
                <a16:creationId xmlns:a16="http://schemas.microsoft.com/office/drawing/2014/main" id="{CA278481-1FE9-BD83-C3B9-A3F81B291F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5" name="מציין מיקום טקסט 4">
            <a:extLst>
              <a:ext uri="{FF2B5EF4-FFF2-40B4-BE49-F238E27FC236}">
                <a16:creationId xmlns:a16="http://schemas.microsoft.com/office/drawing/2014/main" id="{2639B55D-B31E-EAE5-6DF9-E81D840D0F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מציין מיקום תוכן 5">
            <a:extLst>
              <a:ext uri="{FF2B5EF4-FFF2-40B4-BE49-F238E27FC236}">
                <a16:creationId xmlns:a16="http://schemas.microsoft.com/office/drawing/2014/main" id="{E37CFE6D-BDCD-795D-9A19-706E6E45498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7" name="מציין מיקום של תאריך 6">
            <a:extLst>
              <a:ext uri="{FF2B5EF4-FFF2-40B4-BE49-F238E27FC236}">
                <a16:creationId xmlns:a16="http://schemas.microsoft.com/office/drawing/2014/main" id="{4E7C5C37-DE14-22C3-2FBA-AC5747718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C166-5B54-4728-94F9-9818D644B57C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8" name="מציין מיקום של כותרת תחתונה 7">
            <a:extLst>
              <a:ext uri="{FF2B5EF4-FFF2-40B4-BE49-F238E27FC236}">
                <a16:creationId xmlns:a16="http://schemas.microsoft.com/office/drawing/2014/main" id="{5ED5101D-BD51-F4FC-BF77-40101A705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>
            <a:extLst>
              <a:ext uri="{FF2B5EF4-FFF2-40B4-BE49-F238E27FC236}">
                <a16:creationId xmlns:a16="http://schemas.microsoft.com/office/drawing/2014/main" id="{D31A687E-4683-BA66-F58A-F41FCBBFD7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A831-B1D8-4816-BF9B-F74AE9F10E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3576889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E0894CBE-F4C3-B394-BB89-88BE08BF7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אריך 2">
            <a:extLst>
              <a:ext uri="{FF2B5EF4-FFF2-40B4-BE49-F238E27FC236}">
                <a16:creationId xmlns:a16="http://schemas.microsoft.com/office/drawing/2014/main" id="{4E5929F6-6F6F-F75D-5C03-5D31AC5082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C166-5B54-4728-94F9-9818D644B57C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4" name="מציין מיקום של כותרת תחתונה 3">
            <a:extLst>
              <a:ext uri="{FF2B5EF4-FFF2-40B4-BE49-F238E27FC236}">
                <a16:creationId xmlns:a16="http://schemas.microsoft.com/office/drawing/2014/main" id="{6F5286C2-06EC-6918-9A81-8D306C7E76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>
            <a:extLst>
              <a:ext uri="{FF2B5EF4-FFF2-40B4-BE49-F238E27FC236}">
                <a16:creationId xmlns:a16="http://schemas.microsoft.com/office/drawing/2014/main" id="{7E421E1A-B7E8-C017-0598-DBF9CBE54A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A831-B1D8-4816-BF9B-F74AE9F10E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164882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>
            <a:extLst>
              <a:ext uri="{FF2B5EF4-FFF2-40B4-BE49-F238E27FC236}">
                <a16:creationId xmlns:a16="http://schemas.microsoft.com/office/drawing/2014/main" id="{B04312A2-2F8A-B316-23C0-1AEB96AB87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C166-5B54-4728-94F9-9818D644B57C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3" name="מציין מיקום של כותרת תחתונה 2">
            <a:extLst>
              <a:ext uri="{FF2B5EF4-FFF2-40B4-BE49-F238E27FC236}">
                <a16:creationId xmlns:a16="http://schemas.microsoft.com/office/drawing/2014/main" id="{2B70F9F9-9847-88A0-5F42-0FDC63ED2B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>
            <a:extLst>
              <a:ext uri="{FF2B5EF4-FFF2-40B4-BE49-F238E27FC236}">
                <a16:creationId xmlns:a16="http://schemas.microsoft.com/office/drawing/2014/main" id="{B3508883-1FF7-DD9C-F711-38CA35854C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A831-B1D8-4816-BF9B-F74AE9F10E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529037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00C459B2-EDFB-47D5-9D7E-BA6CBA63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6B39CC6-1B86-04AD-1892-F89306290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3B2FCBE-C02A-478D-67E4-DF0B43D3F21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5589E9DF-C507-9422-E9C8-1A355F56C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C166-5B54-4728-94F9-9818D644B57C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26A10BCB-0140-C32A-7CBE-B6827EE9CD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263A6708-AADE-64F0-1ED4-7D8216A5FC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A831-B1D8-4816-BF9B-F74AE9F10E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823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80879BA5-0399-09B3-7314-FF7F81B382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של תמונה 2">
            <a:extLst>
              <a:ext uri="{FF2B5EF4-FFF2-40B4-BE49-F238E27FC236}">
                <a16:creationId xmlns:a16="http://schemas.microsoft.com/office/drawing/2014/main" id="{589A1C26-F57C-7D0A-DBF3-3D8269930B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>
            <a:extLst>
              <a:ext uri="{FF2B5EF4-FFF2-40B4-BE49-F238E27FC236}">
                <a16:creationId xmlns:a16="http://schemas.microsoft.com/office/drawing/2014/main" id="{13E92314-BDB2-5F46-338A-BBF5B2BF9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מציין מיקום של תאריך 4">
            <a:extLst>
              <a:ext uri="{FF2B5EF4-FFF2-40B4-BE49-F238E27FC236}">
                <a16:creationId xmlns:a16="http://schemas.microsoft.com/office/drawing/2014/main" id="{0F2CCC73-C22C-76A2-540D-AAA221202E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3C166-5B54-4728-94F9-9818D644B57C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6" name="מציין מיקום של כותרת תחתונה 5">
            <a:extLst>
              <a:ext uri="{FF2B5EF4-FFF2-40B4-BE49-F238E27FC236}">
                <a16:creationId xmlns:a16="http://schemas.microsoft.com/office/drawing/2014/main" id="{0BD3850F-63BF-0E81-7151-BD5DEF7FA2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>
            <a:extLst>
              <a:ext uri="{FF2B5EF4-FFF2-40B4-BE49-F238E27FC236}">
                <a16:creationId xmlns:a16="http://schemas.microsoft.com/office/drawing/2014/main" id="{57653BFE-F7A5-18D7-ABBB-16879DA433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37A831-B1D8-4816-BF9B-F74AE9F10E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14832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>
            <a:extLst>
              <a:ext uri="{FF2B5EF4-FFF2-40B4-BE49-F238E27FC236}">
                <a16:creationId xmlns:a16="http://schemas.microsoft.com/office/drawing/2014/main" id="{EBE646A5-033D-6157-195F-00A30CF8D7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C36421AA-5625-135C-4DEC-0D881DAF97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</a:p>
        </p:txBody>
      </p:sp>
      <p:sp>
        <p:nvSpPr>
          <p:cNvPr id="4" name="מציין מיקום של תאריך 3">
            <a:extLst>
              <a:ext uri="{FF2B5EF4-FFF2-40B4-BE49-F238E27FC236}">
                <a16:creationId xmlns:a16="http://schemas.microsoft.com/office/drawing/2014/main" id="{48EC95AB-436B-FF2B-2751-8BA7BADCF6A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343C166-5B54-4728-94F9-9818D644B57C}" type="datetimeFigureOut">
              <a:rPr lang="he-IL" smtClean="0"/>
              <a:t>כ"ה/שבט/תשפ"ה</a:t>
            </a:fld>
            <a:endParaRPr lang="he-IL"/>
          </a:p>
        </p:txBody>
      </p:sp>
      <p:sp>
        <p:nvSpPr>
          <p:cNvPr id="5" name="מציין מיקום של כותרת תחתונה 4">
            <a:extLst>
              <a:ext uri="{FF2B5EF4-FFF2-40B4-BE49-F238E27FC236}">
                <a16:creationId xmlns:a16="http://schemas.microsoft.com/office/drawing/2014/main" id="{483A918B-996A-3DEE-AB1D-4C5A68B07B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>
            <a:extLst>
              <a:ext uri="{FF2B5EF4-FFF2-40B4-BE49-F238E27FC236}">
                <a16:creationId xmlns:a16="http://schemas.microsoft.com/office/drawing/2014/main" id="{808A4B7A-646D-E58E-069C-53608659CB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B37A831-B1D8-4816-BF9B-F74AE9F10E7A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77803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68000"/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4F26F7F1-4C80-2D35-BBDF-8A7C9884DA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40283" y="317948"/>
            <a:ext cx="9144000" cy="2387600"/>
          </a:xfrm>
        </p:spPr>
        <p:txBody>
          <a:bodyPr>
            <a:normAutofit/>
          </a:bodyPr>
          <a:lstStyle/>
          <a:p>
            <a:r>
              <a:rPr lang="he-IL" sz="8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סוכה א-א </a:t>
            </a:r>
          </a:p>
        </p:txBody>
      </p:sp>
    </p:spTree>
    <p:extLst>
      <p:ext uri="{BB962C8B-B14F-4D97-AF65-F5344CB8AC3E}">
        <p14:creationId xmlns:p14="http://schemas.microsoft.com/office/powerpoint/2010/main" val="3721851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תיבת טקסט 3">
            <a:extLst>
              <a:ext uri="{FF2B5EF4-FFF2-40B4-BE49-F238E27FC236}">
                <a16:creationId xmlns:a16="http://schemas.microsoft.com/office/drawing/2014/main" id="{1B7E670A-9899-D653-4D0A-6822639204EF}"/>
              </a:ext>
            </a:extLst>
          </p:cNvPr>
          <p:cNvSpPr txBox="1"/>
          <p:nvPr/>
        </p:nvSpPr>
        <p:spPr>
          <a:xfrm>
            <a:off x="8177981" y="1337186"/>
            <a:ext cx="2969342" cy="403187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dirty="0"/>
              <a:t>שלום חברים </a:t>
            </a:r>
          </a:p>
          <a:p>
            <a:endParaRPr lang="he-IL" sz="3200" dirty="0"/>
          </a:p>
          <a:p>
            <a:r>
              <a:rPr lang="he-IL" sz="3200" dirty="0"/>
              <a:t>זה הזמן לשנן את המשנה, כאשר תראו מילה הצבועה בירוק </a:t>
            </a:r>
          </a:p>
          <a:p>
            <a:r>
              <a:rPr lang="he-IL" sz="3200" dirty="0"/>
              <a:t>זה הזמן להכות בשולחן </a:t>
            </a:r>
            <a:r>
              <a:rPr lang="he-IL" sz="3200" dirty="0">
                <a:effectLst/>
                <a:ea typeface="Calibri" panose="020F0502020204030204" pitchFamily="34" charset="0"/>
                <a:cs typeface="Segoe UI Emoji" panose="020B0502040204020203" pitchFamily="34" charset="0"/>
              </a:rPr>
              <a:t>🔨</a:t>
            </a:r>
            <a:endParaRPr lang="he-IL" sz="3200" dirty="0"/>
          </a:p>
        </p:txBody>
      </p:sp>
      <p:pic>
        <p:nvPicPr>
          <p:cNvPr id="10" name="תמונה 9" descr="תמונה שמכילה כובע, שמיים, בחוץ, כובע שמש&#10;&#10;התיאור נוצר באופן אוטומטי">
            <a:extLst>
              <a:ext uri="{FF2B5EF4-FFF2-40B4-BE49-F238E27FC236}">
                <a16:creationId xmlns:a16="http://schemas.microsoft.com/office/drawing/2014/main" id="{E3D3EFA3-DA5B-035E-D5BA-E1D0885A78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38725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11975323-0871-A572-BE7B-899082683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57832" y="717474"/>
            <a:ext cx="6440128" cy="6002874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he-I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סֻכָּה שֶׁהִיא גְּבוֹהָה לְמַעְלָה מֵעֶשְׂרִים אַמָּה, </a:t>
            </a:r>
            <a:r>
              <a:rPr lang="he-IL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פְּסוּלָה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e-I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רַבִּי יְהוּדָה </a:t>
            </a:r>
            <a:r>
              <a:rPr lang="he-IL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מַכְשִׁיר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e-I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וְשֶׁאֵינָהּ גְּבוֹהָה עֲשָׂרָה טְפָחִים, וְשֶׁאֵין לָהּ שָׁלֹשׁ דְּפָנוֹת, וְשֶׁחַמָּתָהּ מְרֻבָּה </a:t>
            </a:r>
            <a:r>
              <a:rPr lang="he-IL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מִצִּלָּתָה</a:t>
            </a:r>
            <a:r>
              <a:rPr lang="he-I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ּ, </a:t>
            </a:r>
            <a:r>
              <a:rPr lang="he-IL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פְּסוּלָה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e-I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סֻכָּה יְשָׁנָה, בֵּית שַׁמַּאי </a:t>
            </a:r>
            <a:r>
              <a:rPr lang="he-IL" sz="2400" kern="100" dirty="0" err="1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פוֹסְלִין</a:t>
            </a:r>
            <a:r>
              <a:rPr lang="he-IL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he-I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וּבֵית הִלֵּל </a:t>
            </a:r>
            <a:r>
              <a:rPr lang="he-IL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מַכְשִׁירִין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e-I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וְאֵיזוֹ הִיא סֻכָּה יְשָׁנָה, כֹּל </a:t>
            </a:r>
            <a:r>
              <a:rPr lang="he-IL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שֶׁעֲשָׂאָה</a:t>
            </a:r>
            <a:r>
              <a:rPr lang="he-I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ּ קֹדֶם לֶחָג שְׁלֹשִׁים יוֹם</a:t>
            </a:r>
            <a: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br>
              <a:rPr lang="en-US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he-I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אֲבָל אִם </a:t>
            </a:r>
            <a:r>
              <a:rPr lang="he-IL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עֲשָׂאָה</a:t>
            </a:r>
            <a:r>
              <a:rPr lang="he-I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ּ לְשֵׁם חָג, </a:t>
            </a:r>
            <a:r>
              <a:rPr lang="he-IL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אֲפִלּו</a:t>
            </a:r>
            <a:r>
              <a:rPr lang="he-I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ּ </a:t>
            </a:r>
            <a:r>
              <a:rPr lang="he-IL" sz="2400" kern="1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מִתְּחִלַּת</a:t>
            </a:r>
            <a:r>
              <a:rPr lang="he-IL" sz="24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הַשָּׁנָה, </a:t>
            </a:r>
            <a:r>
              <a:rPr lang="he-IL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כְּשֵׁרָה</a:t>
            </a:r>
            <a:r>
              <a:rPr lang="en-US" sz="2400" kern="1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381339286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6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B946299D-852F-AD4A-E4DE-38FE1E573BA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878" y="1253331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he-IL" dirty="0"/>
              <a:t>כעת חברים הגיע הזמן שלכם: 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בבקשה המשיכו לצבוע את המשנה בחוברת העבודה ע"פ הכללים הבאים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1- השורות לפני הדינים הם המקרים – צבעו אותם בסגול</a:t>
            </a:r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r>
              <a:rPr lang="he-IL" dirty="0"/>
              <a:t>2- אם אתם מזהים שמות של חכמים סמנו אותם באדום </a:t>
            </a:r>
          </a:p>
        </p:txBody>
      </p:sp>
    </p:spTree>
    <p:extLst>
      <p:ext uri="{BB962C8B-B14F-4D97-AF65-F5344CB8AC3E}">
        <p14:creationId xmlns:p14="http://schemas.microsoft.com/office/powerpoint/2010/main" val="23762447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E1AF86E-77B1-979E-6B99-231418D96A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המילה שהסתתרה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0657EE1E-E93E-5275-1457-07995F27DA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340" y="2528230"/>
            <a:ext cx="6619461" cy="148569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e-IL" sz="60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מכשיר   מכשירין </a:t>
            </a:r>
            <a:endParaRPr lang="en-US" sz="60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314883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mph" presetSubtype="2" repeatCount="2000" fill="hold" grpId="1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200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2DEF69"/>
                                      </p:to>
                                    </p:animClr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3" grpId="0"/>
      <p:bldP spid="3" grpId="1" bldLvl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DA47A755-639A-97E7-E3E4-6CAB939E76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/>
              <a:t>סרגל המשנה </a:t>
            </a:r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EE33A01-98EA-5657-AB37-620F6EFB9A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  <a:p>
            <a:pPr marL="0" indent="0">
              <a:buNone/>
            </a:pPr>
            <a:endParaRPr lang="he-IL" dirty="0"/>
          </a:p>
        </p:txBody>
      </p:sp>
      <p:graphicFrame>
        <p:nvGraphicFramePr>
          <p:cNvPr id="4" name="טבלה 3">
            <a:extLst>
              <a:ext uri="{FF2B5EF4-FFF2-40B4-BE49-F238E27FC236}">
                <a16:creationId xmlns:a16="http://schemas.microsoft.com/office/drawing/2014/main" id="{A0DFB43F-17FB-EB92-63E5-8471A522B1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037926"/>
              </p:ext>
            </p:extLst>
          </p:nvPr>
        </p:nvGraphicFramePr>
        <p:xfrm>
          <a:off x="8170606" y="1690688"/>
          <a:ext cx="3320846" cy="3451583"/>
        </p:xfrm>
        <a:graphic>
          <a:graphicData uri="http://schemas.openxmlformats.org/drawingml/2006/table">
            <a:tbl>
              <a:tblPr/>
              <a:tblGrid>
                <a:gridCol w="3320846">
                  <a:extLst>
                    <a:ext uri="{9D8B030D-6E8A-4147-A177-3AD203B41FA5}">
                      <a16:colId xmlns:a16="http://schemas.microsoft.com/office/drawing/2014/main" val="176193187"/>
                    </a:ext>
                  </a:extLst>
                </a:gridCol>
              </a:tblGrid>
              <a:tr h="3451583">
                <a:tc>
                  <a:txBody>
                    <a:bodyPr/>
                    <a:lstStyle/>
                    <a:p>
                      <a:r>
                        <a:rPr lang="he-IL" sz="19900" dirty="0"/>
                        <a:t>💪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31874658"/>
                  </a:ext>
                </a:extLst>
              </a:tr>
            </a:tbl>
          </a:graphicData>
        </a:graphic>
      </p:graphicFrame>
      <p:cxnSp>
        <p:nvCxnSpPr>
          <p:cNvPr id="8" name="מחבר חץ ישר 7">
            <a:extLst>
              <a:ext uri="{FF2B5EF4-FFF2-40B4-BE49-F238E27FC236}">
                <a16:creationId xmlns:a16="http://schemas.microsoft.com/office/drawing/2014/main" id="{A1416F13-C741-83BE-EDBF-5CE8E56DF8F5}"/>
              </a:ext>
            </a:extLst>
          </p:cNvPr>
          <p:cNvCxnSpPr/>
          <p:nvPr/>
        </p:nvCxnSpPr>
        <p:spPr>
          <a:xfrm flipV="1">
            <a:off x="6351639" y="2275937"/>
            <a:ext cx="0" cy="2281084"/>
          </a:xfrm>
          <a:prstGeom prst="straightConnector1">
            <a:avLst/>
          </a:prstGeom>
          <a:ln w="76200">
            <a:headEnd type="triangle"/>
            <a:tailEnd type="triangle"/>
          </a:ln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3" name="תיבת טקסט 12">
            <a:extLst>
              <a:ext uri="{FF2B5EF4-FFF2-40B4-BE49-F238E27FC236}">
                <a16:creationId xmlns:a16="http://schemas.microsoft.com/office/drawing/2014/main" id="{976BF369-7EB2-D573-1E20-25E47F972B81}"/>
              </a:ext>
            </a:extLst>
          </p:cNvPr>
          <p:cNvSpPr txBox="1"/>
          <p:nvPr/>
        </p:nvSpPr>
        <p:spPr>
          <a:xfrm>
            <a:off x="1081550" y="2321004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e-IL" sz="2400" dirty="0"/>
              <a:t>🖐️ </a:t>
            </a:r>
          </a:p>
          <a:p>
            <a:pPr algn="ctr"/>
            <a:r>
              <a:rPr lang="he-IL" sz="2400" dirty="0"/>
              <a:t>🖐️ </a:t>
            </a:r>
          </a:p>
          <a:p>
            <a:pPr algn="ctr"/>
            <a:r>
              <a:rPr lang="he-IL" sz="2400" dirty="0"/>
              <a:t>🖐️</a:t>
            </a:r>
            <a:r>
              <a:rPr lang="he-IL" sz="1800" dirty="0"/>
              <a:t> </a:t>
            </a:r>
          </a:p>
          <a:p>
            <a:pPr algn="ctr"/>
            <a:r>
              <a:rPr lang="he-IL" sz="2400" dirty="0"/>
              <a:t>🖐️</a:t>
            </a:r>
            <a:r>
              <a:rPr lang="he-IL" sz="1800" dirty="0"/>
              <a:t> </a:t>
            </a:r>
          </a:p>
          <a:p>
            <a:pPr algn="ctr"/>
            <a:r>
              <a:rPr lang="he-IL" sz="2400" dirty="0"/>
              <a:t>🖐️</a:t>
            </a:r>
          </a:p>
          <a:p>
            <a:pPr algn="ctr"/>
            <a:r>
              <a:rPr lang="he-IL" sz="2400" dirty="0"/>
              <a:t>🖐️</a:t>
            </a:r>
          </a:p>
        </p:txBody>
      </p:sp>
      <p:sp>
        <p:nvSpPr>
          <p:cNvPr id="14" name="תיבת טקסט 13">
            <a:extLst>
              <a:ext uri="{FF2B5EF4-FFF2-40B4-BE49-F238E27FC236}">
                <a16:creationId xmlns:a16="http://schemas.microsoft.com/office/drawing/2014/main" id="{208832B4-FDFA-A056-DFBB-FE4763D529F1}"/>
              </a:ext>
            </a:extLst>
          </p:cNvPr>
          <p:cNvSpPr txBox="1"/>
          <p:nvPr/>
        </p:nvSpPr>
        <p:spPr>
          <a:xfrm>
            <a:off x="8544232" y="5299587"/>
            <a:ext cx="205494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/>
              <a:t>אמה</a:t>
            </a:r>
          </a:p>
        </p:txBody>
      </p:sp>
      <p:sp>
        <p:nvSpPr>
          <p:cNvPr id="15" name="תיבת טקסט 14">
            <a:extLst>
              <a:ext uri="{FF2B5EF4-FFF2-40B4-BE49-F238E27FC236}">
                <a16:creationId xmlns:a16="http://schemas.microsoft.com/office/drawing/2014/main" id="{92553297-ACEA-10A2-13CF-B9F26D9C9B54}"/>
              </a:ext>
            </a:extLst>
          </p:cNvPr>
          <p:cNvSpPr txBox="1"/>
          <p:nvPr/>
        </p:nvSpPr>
        <p:spPr>
          <a:xfrm>
            <a:off x="2934929" y="5299587"/>
            <a:ext cx="205494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5400" b="1" dirty="0"/>
              <a:t>טפח</a:t>
            </a:r>
          </a:p>
        </p:txBody>
      </p:sp>
    </p:spTree>
    <p:extLst>
      <p:ext uri="{BB962C8B-B14F-4D97-AF65-F5344CB8AC3E}">
        <p14:creationId xmlns:p14="http://schemas.microsoft.com/office/powerpoint/2010/main" val="1129910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62E98536-46C9-8124-75DE-E139FB3326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3" name="מציין מיקום תוכן 2">
            <a:extLst>
              <a:ext uri="{FF2B5EF4-FFF2-40B4-BE49-F238E27FC236}">
                <a16:creationId xmlns:a16="http://schemas.microsoft.com/office/drawing/2014/main" id="{A62A40B0-D1BB-487D-AD32-A7E771903E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739835868"/>
      </p:ext>
    </p:extLst>
  </p:cSld>
  <p:clrMapOvr>
    <a:masterClrMapping/>
  </p:clrMapOvr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2624</TotalTime>
  <Words>140</Words>
  <Application>Microsoft Office PowerPoint</Application>
  <PresentationFormat>מסך רחב</PresentationFormat>
  <Paragraphs>26</Paragraphs>
  <Slides>7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Arial</vt:lpstr>
      <vt:lpstr>Calibri</vt:lpstr>
      <vt:lpstr>ערכת נושא Office</vt:lpstr>
      <vt:lpstr>סוכה א-א </vt:lpstr>
      <vt:lpstr>מצגת של PowerPoint‏</vt:lpstr>
      <vt:lpstr>מצגת של PowerPoint‏</vt:lpstr>
      <vt:lpstr>מצגת של PowerPoint‏</vt:lpstr>
      <vt:lpstr>המילה שהסתתרה</vt:lpstr>
      <vt:lpstr>סרגל המשנה 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אביעד ברטוב</dc:creator>
  <cp:lastModifiedBy>אביעד ברטוב</cp:lastModifiedBy>
  <cp:revision>1</cp:revision>
  <dcterms:created xsi:type="dcterms:W3CDTF">2025-02-23T14:18:06Z</dcterms:created>
  <dcterms:modified xsi:type="dcterms:W3CDTF">2025-02-25T10:02:47Z</dcterms:modified>
</cp:coreProperties>
</file>